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nva Sans Bold" panose="020B0604020202020204" charset="0"/>
      <p:regular r:id="rId17"/>
    </p:embeddedFont>
    <p:embeddedFont>
      <p:font typeface="Dumondi Condensed Bold" panose="020B0604020202020204" charset="-34"/>
      <p:regular r:id="rId18"/>
    </p:embeddedFont>
    <p:embeddedFont>
      <p:font typeface="Dumondi Condensed Bold Italics" panose="020B0604020202020204" charset="-34"/>
      <p:regular r:id="rId19"/>
    </p:embeddedFont>
    <p:embeddedFont>
      <p:font typeface="Dumondi Condensed Heavy" panose="020B0604020202020204" charset="-34"/>
      <p:regular r:id="rId20"/>
    </p:embeddedFont>
    <p:embeddedFont>
      <p:font typeface="Sniglet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30.svg"/><Relationship Id="rId7" Type="http://schemas.openxmlformats.org/officeDocument/2006/relationships/image" Target="../media/image32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9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svg"/><Relationship Id="rId7" Type="http://schemas.openxmlformats.org/officeDocument/2006/relationships/image" Target="../media/image2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30.svg"/><Relationship Id="rId7" Type="http://schemas.openxmlformats.org/officeDocument/2006/relationships/image" Target="../media/image32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9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0.svg"/><Relationship Id="rId7" Type="http://schemas.openxmlformats.org/officeDocument/2006/relationships/image" Target="../media/image12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svg"/><Relationship Id="rId7" Type="http://schemas.openxmlformats.org/officeDocument/2006/relationships/image" Target="../media/image1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4.svg"/><Relationship Id="rId10" Type="http://schemas.openxmlformats.org/officeDocument/2006/relationships/image" Target="../media/image33.png"/><Relationship Id="rId4" Type="http://schemas.openxmlformats.org/officeDocument/2006/relationships/image" Target="../media/image13.png"/><Relationship Id="rId9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3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0.svg"/><Relationship Id="rId7" Type="http://schemas.openxmlformats.org/officeDocument/2006/relationships/image" Target="../media/image12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32.sv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svg"/><Relationship Id="rId7" Type="http://schemas.openxmlformats.org/officeDocument/2006/relationships/image" Target="../media/image1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svg"/><Relationship Id="rId7" Type="http://schemas.openxmlformats.org/officeDocument/2006/relationships/image" Target="../media/image1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5926" y="3469824"/>
            <a:ext cx="15324175" cy="3340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758"/>
              </a:lnSpc>
              <a:spcBef>
                <a:spcPct val="0"/>
              </a:spcBef>
            </a:pPr>
            <a:r>
              <a:rPr lang="en-US" sz="23417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PROYECTO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242154" y="6066593"/>
            <a:ext cx="13803692" cy="1559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21"/>
              </a:lnSpc>
              <a:spcBef>
                <a:spcPct val="0"/>
              </a:spcBef>
            </a:pPr>
            <a:r>
              <a:rPr lang="en-US" sz="10928">
                <a:solidFill>
                  <a:srgbClr val="05061C"/>
                </a:solidFill>
                <a:latin typeface="Dumondi Condensed Bold Italics"/>
                <a:ea typeface="Dumondi Condensed Bold Italics"/>
                <a:cs typeface="Dumondi Condensed Bold Italics"/>
                <a:sym typeface="Dumondi Condensed Bold Italics"/>
              </a:rPr>
              <a:t>FVGames</a:t>
            </a:r>
          </a:p>
        </p:txBody>
      </p:sp>
      <p:sp>
        <p:nvSpPr>
          <p:cNvPr id="4" name="Freeform 4"/>
          <p:cNvSpPr/>
          <p:nvPr/>
        </p:nvSpPr>
        <p:spPr>
          <a:xfrm rot="-137772">
            <a:off x="7983782" y="245268"/>
            <a:ext cx="2320437" cy="1763532"/>
          </a:xfrm>
          <a:custGeom>
            <a:avLst/>
            <a:gdLst/>
            <a:ahLst/>
            <a:cxnLst/>
            <a:rect l="l" t="t" r="r" b="b"/>
            <a:pathLst>
              <a:path w="2320437" h="1763532">
                <a:moveTo>
                  <a:pt x="0" y="0"/>
                </a:moveTo>
                <a:lnTo>
                  <a:pt x="2320436" y="0"/>
                </a:lnTo>
                <a:lnTo>
                  <a:pt x="2320436" y="1763532"/>
                </a:lnTo>
                <a:lnTo>
                  <a:pt x="0" y="176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1248835">
            <a:off x="1590729" y="-877670"/>
            <a:ext cx="3244749" cy="2289023"/>
          </a:xfrm>
          <a:custGeom>
            <a:avLst/>
            <a:gdLst/>
            <a:ahLst/>
            <a:cxnLst/>
            <a:rect l="l" t="t" r="r" b="b"/>
            <a:pathLst>
              <a:path w="3244749" h="2289023">
                <a:moveTo>
                  <a:pt x="0" y="0"/>
                </a:moveTo>
                <a:lnTo>
                  <a:pt x="3244749" y="0"/>
                </a:lnTo>
                <a:lnTo>
                  <a:pt x="3244749" y="2289023"/>
                </a:lnTo>
                <a:lnTo>
                  <a:pt x="0" y="2289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7882916">
            <a:off x="15260428" y="-1317761"/>
            <a:ext cx="1873617" cy="2635522"/>
          </a:xfrm>
          <a:custGeom>
            <a:avLst/>
            <a:gdLst/>
            <a:ahLst/>
            <a:cxnLst/>
            <a:rect l="l" t="t" r="r" b="b"/>
            <a:pathLst>
              <a:path w="1873617" h="2635522">
                <a:moveTo>
                  <a:pt x="0" y="0"/>
                </a:moveTo>
                <a:lnTo>
                  <a:pt x="1873617" y="0"/>
                </a:lnTo>
                <a:lnTo>
                  <a:pt x="1873617" y="2635522"/>
                </a:lnTo>
                <a:lnTo>
                  <a:pt x="0" y="26355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7259300" y="869538"/>
            <a:ext cx="1762476" cy="2370078"/>
          </a:xfrm>
          <a:custGeom>
            <a:avLst/>
            <a:gdLst/>
            <a:ahLst/>
            <a:cxnLst/>
            <a:rect l="l" t="t" r="r" b="b"/>
            <a:pathLst>
              <a:path w="1762476" h="2370078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6599664">
            <a:off x="4625379" y="-1677477"/>
            <a:ext cx="2604665" cy="3354954"/>
          </a:xfrm>
          <a:custGeom>
            <a:avLst/>
            <a:gdLst/>
            <a:ahLst/>
            <a:cxnLst/>
            <a:rect l="l" t="t" r="r" b="b"/>
            <a:pathLst>
              <a:path w="2604665" h="3354954">
                <a:moveTo>
                  <a:pt x="0" y="0"/>
                </a:moveTo>
                <a:lnTo>
                  <a:pt x="2604665" y="0"/>
                </a:lnTo>
                <a:lnTo>
                  <a:pt x="2604665" y="3354954"/>
                </a:lnTo>
                <a:lnTo>
                  <a:pt x="0" y="33549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323462">
            <a:off x="11864509" y="-1629901"/>
            <a:ext cx="1864849" cy="3195225"/>
          </a:xfrm>
          <a:custGeom>
            <a:avLst/>
            <a:gdLst/>
            <a:ahLst/>
            <a:cxnLst/>
            <a:rect l="l" t="t" r="r" b="b"/>
            <a:pathLst>
              <a:path w="1864849" h="3195225">
                <a:moveTo>
                  <a:pt x="0" y="0"/>
                </a:moveTo>
                <a:lnTo>
                  <a:pt x="1864849" y="0"/>
                </a:lnTo>
                <a:lnTo>
                  <a:pt x="1864849" y="3195225"/>
                </a:lnTo>
                <a:lnTo>
                  <a:pt x="0" y="31952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891562">
            <a:off x="171874" y="3673643"/>
            <a:ext cx="1713652" cy="3261275"/>
          </a:xfrm>
          <a:custGeom>
            <a:avLst/>
            <a:gdLst/>
            <a:ahLst/>
            <a:cxnLst/>
            <a:rect l="l" t="t" r="r" b="b"/>
            <a:pathLst>
              <a:path w="1713652" h="3261275">
                <a:moveTo>
                  <a:pt x="0" y="0"/>
                </a:moveTo>
                <a:lnTo>
                  <a:pt x="1713652" y="0"/>
                </a:lnTo>
                <a:lnTo>
                  <a:pt x="1713652" y="3261275"/>
                </a:lnTo>
                <a:lnTo>
                  <a:pt x="0" y="32612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767621">
            <a:off x="5979882" y="8712120"/>
            <a:ext cx="1348960" cy="1443440"/>
          </a:xfrm>
          <a:custGeom>
            <a:avLst/>
            <a:gdLst/>
            <a:ahLst/>
            <a:cxnLst/>
            <a:rect l="l" t="t" r="r" b="b"/>
            <a:pathLst>
              <a:path w="1348960" h="1443440">
                <a:moveTo>
                  <a:pt x="0" y="0"/>
                </a:moveTo>
                <a:lnTo>
                  <a:pt x="1348960" y="0"/>
                </a:lnTo>
                <a:lnTo>
                  <a:pt x="1348960" y="1443440"/>
                </a:lnTo>
                <a:lnTo>
                  <a:pt x="0" y="144344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087336" y="8002683"/>
            <a:ext cx="3936411" cy="2555088"/>
          </a:xfrm>
          <a:custGeom>
            <a:avLst/>
            <a:gdLst/>
            <a:ahLst/>
            <a:cxnLst/>
            <a:rect l="l" t="t" r="r" b="b"/>
            <a:pathLst>
              <a:path w="3936411" h="2555088">
                <a:moveTo>
                  <a:pt x="0" y="0"/>
                </a:moveTo>
                <a:lnTo>
                  <a:pt x="3936410" y="0"/>
                </a:lnTo>
                <a:lnTo>
                  <a:pt x="3936410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426402">
            <a:off x="-894040" y="7794813"/>
            <a:ext cx="2888339" cy="2594254"/>
          </a:xfrm>
          <a:custGeom>
            <a:avLst/>
            <a:gdLst/>
            <a:ahLst/>
            <a:cxnLst/>
            <a:rect l="l" t="t" r="r" b="b"/>
            <a:pathLst>
              <a:path w="2888339" h="2594254">
                <a:moveTo>
                  <a:pt x="0" y="0"/>
                </a:moveTo>
                <a:lnTo>
                  <a:pt x="2888339" y="0"/>
                </a:lnTo>
                <a:lnTo>
                  <a:pt x="2888339" y="2594254"/>
                </a:lnTo>
                <a:lnTo>
                  <a:pt x="0" y="259425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043741">
            <a:off x="8329315" y="8650200"/>
            <a:ext cx="3360285" cy="2413296"/>
          </a:xfrm>
          <a:custGeom>
            <a:avLst/>
            <a:gdLst/>
            <a:ahLst/>
            <a:cxnLst/>
            <a:rect l="l" t="t" r="r" b="b"/>
            <a:pathLst>
              <a:path w="3360285" h="2413296">
                <a:moveTo>
                  <a:pt x="0" y="0"/>
                </a:moveTo>
                <a:lnTo>
                  <a:pt x="3360285" y="0"/>
                </a:lnTo>
                <a:lnTo>
                  <a:pt x="3360285" y="2413295"/>
                </a:lnTo>
                <a:lnTo>
                  <a:pt x="0" y="241329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929103">
            <a:off x="2472369" y="8651978"/>
            <a:ext cx="2527838" cy="2068231"/>
          </a:xfrm>
          <a:custGeom>
            <a:avLst/>
            <a:gdLst/>
            <a:ahLst/>
            <a:cxnLst/>
            <a:rect l="l" t="t" r="r" b="b"/>
            <a:pathLst>
              <a:path w="2527838" h="2068231">
                <a:moveTo>
                  <a:pt x="0" y="0"/>
                </a:moveTo>
                <a:lnTo>
                  <a:pt x="2527839" y="0"/>
                </a:lnTo>
                <a:lnTo>
                  <a:pt x="2527839" y="2068231"/>
                </a:lnTo>
                <a:lnTo>
                  <a:pt x="0" y="206823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560577" y="8352066"/>
            <a:ext cx="1762476" cy="2370078"/>
          </a:xfrm>
          <a:custGeom>
            <a:avLst/>
            <a:gdLst/>
            <a:ahLst/>
            <a:cxnLst/>
            <a:rect l="l" t="t" r="r" b="b"/>
            <a:pathLst>
              <a:path w="1762476" h="2370078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807361" flipH="1">
            <a:off x="16553163" y="3512862"/>
            <a:ext cx="1713652" cy="3261275"/>
          </a:xfrm>
          <a:custGeom>
            <a:avLst/>
            <a:gdLst/>
            <a:ahLst/>
            <a:cxnLst/>
            <a:rect l="l" t="t" r="r" b="b"/>
            <a:pathLst>
              <a:path w="1713652" h="3261275">
                <a:moveTo>
                  <a:pt x="1713652" y="0"/>
                </a:moveTo>
                <a:lnTo>
                  <a:pt x="0" y="0"/>
                </a:lnTo>
                <a:lnTo>
                  <a:pt x="0" y="3261276"/>
                </a:lnTo>
                <a:lnTo>
                  <a:pt x="1713652" y="3261276"/>
                </a:lnTo>
                <a:lnTo>
                  <a:pt x="1713652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370920" y="2889453"/>
            <a:ext cx="9546159" cy="388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</a:pPr>
            <a:r>
              <a:rPr lang="en-US" sz="2406">
                <a:solidFill>
                  <a:srgbClr val="FBFE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Proyecto Realizado por Nathalie Chaves</a:t>
            </a:r>
          </a:p>
        </p:txBody>
      </p:sp>
      <p:sp>
        <p:nvSpPr>
          <p:cNvPr id="19" name="Freeform 19"/>
          <p:cNvSpPr/>
          <p:nvPr/>
        </p:nvSpPr>
        <p:spPr>
          <a:xfrm rot="-1217368">
            <a:off x="-981827" y="973876"/>
            <a:ext cx="2689340" cy="1789633"/>
          </a:xfrm>
          <a:custGeom>
            <a:avLst/>
            <a:gdLst/>
            <a:ahLst/>
            <a:cxnLst/>
            <a:rect l="l" t="t" r="r" b="b"/>
            <a:pathLst>
              <a:path w="2689340" h="1789633">
                <a:moveTo>
                  <a:pt x="0" y="0"/>
                </a:moveTo>
                <a:lnTo>
                  <a:pt x="2689340" y="0"/>
                </a:lnTo>
                <a:lnTo>
                  <a:pt x="2689340" y="1789634"/>
                </a:lnTo>
                <a:lnTo>
                  <a:pt x="0" y="178963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4974" y="1196978"/>
            <a:ext cx="17058340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68"/>
              </a:lnSpc>
              <a:spcBef>
                <a:spcPct val="0"/>
              </a:spcBef>
            </a:pPr>
            <a:r>
              <a:rPr lang="en-US" sz="4052" spc="214" dirty="0">
                <a:solidFill>
                  <a:schemeClr val="accent4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APRENDIZAJES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4974" y="2474610"/>
            <a:ext cx="17058340" cy="1059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0032" lvl="1" indent="-240016" algn="l">
              <a:lnSpc>
                <a:spcPts val="2801"/>
              </a:lnSpc>
              <a:buAutoNum type="arabicPeriod"/>
            </a:pPr>
            <a:r>
              <a:rPr lang="en-US" sz="2223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Supe establecer y mantener una conexión de MySQL a mi proyecto.</a:t>
            </a:r>
          </a:p>
          <a:p>
            <a:pPr marL="480032" lvl="1" indent="-240016" algn="l">
              <a:lnSpc>
                <a:spcPts val="2801"/>
              </a:lnSpc>
              <a:buAutoNum type="arabicPeriod"/>
            </a:pPr>
            <a:r>
              <a:rPr lang="en-US" sz="2223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Aprendi a diseñar el patrón de diseño MVC.</a:t>
            </a:r>
          </a:p>
          <a:p>
            <a:pPr marL="480032" lvl="1" indent="-240016" algn="l">
              <a:lnSpc>
                <a:spcPts val="2801"/>
              </a:lnSpc>
              <a:buAutoNum type="arabicPeriod"/>
            </a:pPr>
            <a:r>
              <a:rPr lang="en-US" sz="2223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Aprendi a establecer sockets para permitir la conexión simultánea de múltiples clientes en el sistema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74974" y="4195623"/>
            <a:ext cx="16734707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68"/>
              </a:lnSpc>
              <a:spcBef>
                <a:spcPct val="0"/>
              </a:spcBef>
            </a:pPr>
            <a:r>
              <a:rPr lang="en-US" sz="4052" spc="214" dirty="0">
                <a:solidFill>
                  <a:schemeClr val="accent4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RECOMENDACIONES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74974" y="6738900"/>
            <a:ext cx="16734707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68"/>
              </a:lnSpc>
              <a:spcBef>
                <a:spcPct val="0"/>
              </a:spcBef>
            </a:pPr>
            <a:r>
              <a:rPr lang="en-US" sz="4052" spc="214" dirty="0">
                <a:solidFill>
                  <a:schemeClr val="accent4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CONCLUCIÓN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4974" y="5470078"/>
            <a:ext cx="17058340" cy="706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0032" lvl="1" indent="-240016" algn="l">
              <a:lnSpc>
                <a:spcPts val="2801"/>
              </a:lnSpc>
              <a:buAutoNum type="arabicPeriod"/>
            </a:pPr>
            <a:r>
              <a:rPr lang="en-US" sz="2223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Establecer un sistema de copias de seguridad para proteger los datos de pérdidas inesperadas</a:t>
            </a:r>
          </a:p>
          <a:p>
            <a:pPr marL="480032" lvl="1" indent="-240016" algn="l">
              <a:lnSpc>
                <a:spcPts val="2801"/>
              </a:lnSpc>
              <a:buAutoNum type="arabicPeriod"/>
            </a:pPr>
            <a:r>
              <a:rPr lang="en-US" sz="2223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Hacer un menu mas interactivo o atractivo para el usuario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4974" y="8013355"/>
            <a:ext cx="17478374" cy="1038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1"/>
              </a:lnSpc>
            </a:pPr>
            <a:r>
              <a:rPr lang="en-US" sz="2223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El sistema de registro de productos hace que sea más fácil manejar el inventario y mejora la comunicación entre el administrador y el usuario. Al tener información precisa y actualizada, el sistema asegura que los clientes puedan comprar sin problemas y reduce el trabajo del administrador.</a:t>
            </a:r>
          </a:p>
        </p:txBody>
      </p:sp>
      <p:sp>
        <p:nvSpPr>
          <p:cNvPr id="8" name="Freeform 8"/>
          <p:cNvSpPr/>
          <p:nvPr/>
        </p:nvSpPr>
        <p:spPr>
          <a:xfrm rot="-1775531">
            <a:off x="16345596" y="1109945"/>
            <a:ext cx="1827408" cy="2457395"/>
          </a:xfrm>
          <a:custGeom>
            <a:avLst/>
            <a:gdLst/>
            <a:ahLst/>
            <a:cxnLst/>
            <a:rect l="l" t="t" r="r" b="b"/>
            <a:pathLst>
              <a:path w="1827408" h="2457395">
                <a:moveTo>
                  <a:pt x="0" y="0"/>
                </a:moveTo>
                <a:lnTo>
                  <a:pt x="1827408" y="0"/>
                </a:lnTo>
                <a:lnTo>
                  <a:pt x="1827408" y="2457394"/>
                </a:lnTo>
                <a:lnTo>
                  <a:pt x="0" y="2457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2425329">
            <a:off x="12990552" y="-701232"/>
            <a:ext cx="2016256" cy="3837166"/>
          </a:xfrm>
          <a:custGeom>
            <a:avLst/>
            <a:gdLst/>
            <a:ahLst/>
            <a:cxnLst/>
            <a:rect l="l" t="t" r="r" b="b"/>
            <a:pathLst>
              <a:path w="2016256" h="3837166">
                <a:moveTo>
                  <a:pt x="0" y="0"/>
                </a:moveTo>
                <a:lnTo>
                  <a:pt x="2016256" y="0"/>
                </a:lnTo>
                <a:lnTo>
                  <a:pt x="2016256" y="3837167"/>
                </a:lnTo>
                <a:lnTo>
                  <a:pt x="0" y="38371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26267" y="4085542"/>
            <a:ext cx="16635465" cy="2471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127"/>
              </a:lnSpc>
            </a:pPr>
            <a:r>
              <a:rPr lang="en-US" sz="19920">
                <a:solidFill>
                  <a:srgbClr val="FEFEFE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GRACIAS</a:t>
            </a:r>
          </a:p>
        </p:txBody>
      </p:sp>
      <p:sp>
        <p:nvSpPr>
          <p:cNvPr id="3" name="Freeform 3"/>
          <p:cNvSpPr/>
          <p:nvPr/>
        </p:nvSpPr>
        <p:spPr>
          <a:xfrm>
            <a:off x="2833107" y="8297361"/>
            <a:ext cx="2617945" cy="1989639"/>
          </a:xfrm>
          <a:custGeom>
            <a:avLst/>
            <a:gdLst/>
            <a:ahLst/>
            <a:cxnLst/>
            <a:rect l="l" t="t" r="r" b="b"/>
            <a:pathLst>
              <a:path w="2617945" h="1989639">
                <a:moveTo>
                  <a:pt x="0" y="0"/>
                </a:moveTo>
                <a:lnTo>
                  <a:pt x="2617946" y="0"/>
                </a:lnTo>
                <a:lnTo>
                  <a:pt x="2617946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06304" y="-200615"/>
            <a:ext cx="3244749" cy="2289023"/>
          </a:xfrm>
          <a:custGeom>
            <a:avLst/>
            <a:gdLst/>
            <a:ahLst/>
            <a:cxnLst/>
            <a:rect l="l" t="t" r="r" b="b"/>
            <a:pathLst>
              <a:path w="3244749" h="2289023">
                <a:moveTo>
                  <a:pt x="0" y="0"/>
                </a:moveTo>
                <a:lnTo>
                  <a:pt x="3244749" y="0"/>
                </a:lnTo>
                <a:lnTo>
                  <a:pt x="3244749" y="2289023"/>
                </a:lnTo>
                <a:lnTo>
                  <a:pt x="0" y="2289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3484404">
            <a:off x="16113049" y="-652339"/>
            <a:ext cx="2056723" cy="2893088"/>
          </a:xfrm>
          <a:custGeom>
            <a:avLst/>
            <a:gdLst/>
            <a:ahLst/>
            <a:cxnLst/>
            <a:rect l="l" t="t" r="r" b="b"/>
            <a:pathLst>
              <a:path w="2056723" h="2893088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41895" y="-133738"/>
            <a:ext cx="1762476" cy="2370078"/>
          </a:xfrm>
          <a:custGeom>
            <a:avLst/>
            <a:gdLst/>
            <a:ahLst/>
            <a:cxnLst/>
            <a:rect l="l" t="t" r="r" b="b"/>
            <a:pathLst>
              <a:path w="1762476" h="2370078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599664">
            <a:off x="5888814" y="-1386482"/>
            <a:ext cx="2604665" cy="3354954"/>
          </a:xfrm>
          <a:custGeom>
            <a:avLst/>
            <a:gdLst/>
            <a:ahLst/>
            <a:cxnLst/>
            <a:rect l="l" t="t" r="r" b="b"/>
            <a:pathLst>
              <a:path w="2604665" h="3354954">
                <a:moveTo>
                  <a:pt x="0" y="0"/>
                </a:moveTo>
                <a:lnTo>
                  <a:pt x="2604665" y="0"/>
                </a:lnTo>
                <a:lnTo>
                  <a:pt x="2604665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035954">
            <a:off x="12915840" y="-1557050"/>
            <a:ext cx="1999490" cy="3425917"/>
          </a:xfrm>
          <a:custGeom>
            <a:avLst/>
            <a:gdLst/>
            <a:ahLst/>
            <a:cxnLst/>
            <a:rect l="l" t="t" r="r" b="b"/>
            <a:pathLst>
              <a:path w="1999490" h="3425917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791596">
            <a:off x="584944" y="7209817"/>
            <a:ext cx="1784158" cy="3395457"/>
          </a:xfrm>
          <a:custGeom>
            <a:avLst/>
            <a:gdLst/>
            <a:ahLst/>
            <a:cxnLst/>
            <a:rect l="l" t="t" r="r" b="b"/>
            <a:pathLst>
              <a:path w="1784158" h="3395457">
                <a:moveTo>
                  <a:pt x="0" y="0"/>
                </a:moveTo>
                <a:lnTo>
                  <a:pt x="1784159" y="0"/>
                </a:lnTo>
                <a:lnTo>
                  <a:pt x="1784159" y="3395457"/>
                </a:lnTo>
                <a:lnTo>
                  <a:pt x="0" y="33954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767621">
            <a:off x="10150362" y="8548225"/>
            <a:ext cx="1432877" cy="1533234"/>
          </a:xfrm>
          <a:custGeom>
            <a:avLst/>
            <a:gdLst/>
            <a:ahLst/>
            <a:cxnLst/>
            <a:rect l="l" t="t" r="r" b="b"/>
            <a:pathLst>
              <a:path w="1432877" h="1533234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443815" y="8001312"/>
            <a:ext cx="3936411" cy="2555088"/>
          </a:xfrm>
          <a:custGeom>
            <a:avLst/>
            <a:gdLst/>
            <a:ahLst/>
            <a:cxnLst/>
            <a:rect l="l" t="t" r="r" b="b"/>
            <a:pathLst>
              <a:path w="3936411" h="2555088">
                <a:moveTo>
                  <a:pt x="0" y="0"/>
                </a:moveTo>
                <a:lnTo>
                  <a:pt x="3936410" y="0"/>
                </a:lnTo>
                <a:lnTo>
                  <a:pt x="3936410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384550" y="-133738"/>
            <a:ext cx="2617945" cy="1989639"/>
          </a:xfrm>
          <a:custGeom>
            <a:avLst/>
            <a:gdLst/>
            <a:ahLst/>
            <a:cxnLst/>
            <a:rect l="l" t="t" r="r" b="b"/>
            <a:pathLst>
              <a:path w="2617945" h="1989639">
                <a:moveTo>
                  <a:pt x="0" y="0"/>
                </a:moveTo>
                <a:lnTo>
                  <a:pt x="2617945" y="0"/>
                </a:lnTo>
                <a:lnTo>
                  <a:pt x="2617945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200210">
            <a:off x="12528147" y="8574041"/>
            <a:ext cx="1999490" cy="3425917"/>
          </a:xfrm>
          <a:custGeom>
            <a:avLst/>
            <a:gdLst/>
            <a:ahLst/>
            <a:cxnLst/>
            <a:rect l="l" t="t" r="r" b="b"/>
            <a:pathLst>
              <a:path w="1999490" h="3425917">
                <a:moveTo>
                  <a:pt x="0" y="0"/>
                </a:moveTo>
                <a:lnTo>
                  <a:pt x="1999490" y="0"/>
                </a:lnTo>
                <a:lnTo>
                  <a:pt x="1999490" y="3425918"/>
                </a:lnTo>
                <a:lnTo>
                  <a:pt x="0" y="34259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3484404">
            <a:off x="6584638" y="8192544"/>
            <a:ext cx="2056723" cy="2893088"/>
          </a:xfrm>
          <a:custGeom>
            <a:avLst/>
            <a:gdLst/>
            <a:ahLst/>
            <a:cxnLst/>
            <a:rect l="l" t="t" r="r" b="b"/>
            <a:pathLst>
              <a:path w="2056723" h="2893088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539694" y="2311154"/>
            <a:ext cx="738997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9539694" y="3247563"/>
            <a:ext cx="738997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9539694" y="4183972"/>
            <a:ext cx="738997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9539694" y="5120381"/>
            <a:ext cx="738997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9539694" y="6056791"/>
            <a:ext cx="738997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9539694" y="1374245"/>
            <a:ext cx="738997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9539694" y="1518546"/>
            <a:ext cx="7719606" cy="547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4"/>
              </a:lnSpc>
              <a:spcBef>
                <a:spcPct val="0"/>
              </a:spcBef>
            </a:pPr>
            <a:r>
              <a:rPr lang="en-US" sz="3167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01. Presentación del problema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39694" y="2449202"/>
            <a:ext cx="7719606" cy="547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4"/>
              </a:lnSpc>
              <a:spcBef>
                <a:spcPct val="0"/>
              </a:spcBef>
            </a:pPr>
            <a:r>
              <a:rPr lang="en-US" sz="3167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02. Analisis del problema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39694" y="3396908"/>
            <a:ext cx="7719606" cy="547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4"/>
              </a:lnSpc>
              <a:spcBef>
                <a:spcPct val="0"/>
              </a:spcBef>
            </a:pPr>
            <a:r>
              <a:rPr lang="en-US" sz="3167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03. Solución planteada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39694" y="4331081"/>
            <a:ext cx="7719606" cy="547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4"/>
              </a:lnSpc>
              <a:spcBef>
                <a:spcPct val="0"/>
              </a:spcBef>
            </a:pPr>
            <a:r>
              <a:rPr lang="en-US" sz="3167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04. Diagramas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39694" y="5267490"/>
            <a:ext cx="7719606" cy="547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4"/>
              </a:lnSpc>
              <a:spcBef>
                <a:spcPct val="0"/>
              </a:spcBef>
            </a:pPr>
            <a:r>
              <a:rPr lang="en-US" sz="3167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05. Aprendizajes</a:t>
            </a:r>
          </a:p>
        </p:txBody>
      </p:sp>
      <p:sp>
        <p:nvSpPr>
          <p:cNvPr id="13" name="AutoShape 13"/>
          <p:cNvSpPr/>
          <p:nvPr/>
        </p:nvSpPr>
        <p:spPr>
          <a:xfrm>
            <a:off x="9539694" y="7039936"/>
            <a:ext cx="738997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AutoShape 14"/>
          <p:cNvSpPr/>
          <p:nvPr/>
        </p:nvSpPr>
        <p:spPr>
          <a:xfrm>
            <a:off x="9539694" y="7976346"/>
            <a:ext cx="738997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9539694" y="8912755"/>
            <a:ext cx="738997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9539694" y="6252872"/>
            <a:ext cx="7719606" cy="547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4"/>
              </a:lnSpc>
              <a:spcBef>
                <a:spcPct val="0"/>
              </a:spcBef>
            </a:pPr>
            <a:r>
              <a:rPr lang="en-US" sz="3167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06. Recomendaciones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39694" y="7187045"/>
            <a:ext cx="7719606" cy="547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4"/>
              </a:lnSpc>
              <a:spcBef>
                <a:spcPct val="0"/>
              </a:spcBef>
            </a:pPr>
            <a:r>
              <a:rPr lang="en-US" sz="3167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07. Conclusiones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539694" y="8123455"/>
            <a:ext cx="7719606" cy="547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4"/>
              </a:lnSpc>
              <a:spcBef>
                <a:spcPct val="0"/>
              </a:spcBef>
            </a:pPr>
            <a:r>
              <a:rPr lang="en-US" sz="3167">
                <a:solidFill>
                  <a:srgbClr val="05061C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08. Presentación en vivo del proyecto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45241" y="1315434"/>
            <a:ext cx="7398759" cy="3082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738"/>
              </a:lnSpc>
              <a:spcBef>
                <a:spcPct val="0"/>
              </a:spcBef>
            </a:pPr>
            <a:r>
              <a:rPr lang="en-US" sz="21580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AGENDA</a:t>
            </a:r>
          </a:p>
        </p:txBody>
      </p:sp>
      <p:sp>
        <p:nvSpPr>
          <p:cNvPr id="20" name="Freeform 20"/>
          <p:cNvSpPr/>
          <p:nvPr/>
        </p:nvSpPr>
        <p:spPr>
          <a:xfrm>
            <a:off x="562318" y="3905952"/>
            <a:ext cx="1693100" cy="2276785"/>
          </a:xfrm>
          <a:custGeom>
            <a:avLst/>
            <a:gdLst/>
            <a:ahLst/>
            <a:cxnLst/>
            <a:rect l="l" t="t" r="r" b="b"/>
            <a:pathLst>
              <a:path w="1693100" h="2276785">
                <a:moveTo>
                  <a:pt x="0" y="0"/>
                </a:moveTo>
                <a:lnTo>
                  <a:pt x="1693100" y="0"/>
                </a:lnTo>
                <a:lnTo>
                  <a:pt x="1693100" y="2276785"/>
                </a:lnTo>
                <a:lnTo>
                  <a:pt x="0" y="2276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570556">
            <a:off x="-524005" y="6650052"/>
            <a:ext cx="4235526" cy="2818550"/>
          </a:xfrm>
          <a:custGeom>
            <a:avLst/>
            <a:gdLst/>
            <a:ahLst/>
            <a:cxnLst/>
            <a:rect l="l" t="t" r="r" b="b"/>
            <a:pathLst>
              <a:path w="4235526" h="2818550">
                <a:moveTo>
                  <a:pt x="0" y="0"/>
                </a:moveTo>
                <a:lnTo>
                  <a:pt x="4235527" y="0"/>
                </a:lnTo>
                <a:lnTo>
                  <a:pt x="4235527" y="2818550"/>
                </a:lnTo>
                <a:lnTo>
                  <a:pt x="0" y="28185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4104945">
            <a:off x="4141905" y="3624898"/>
            <a:ext cx="2342995" cy="4458986"/>
          </a:xfrm>
          <a:custGeom>
            <a:avLst/>
            <a:gdLst/>
            <a:ahLst/>
            <a:cxnLst/>
            <a:rect l="l" t="t" r="r" b="b"/>
            <a:pathLst>
              <a:path w="2342995" h="4458986">
                <a:moveTo>
                  <a:pt x="0" y="0"/>
                </a:moveTo>
                <a:lnTo>
                  <a:pt x="2342995" y="0"/>
                </a:lnTo>
                <a:lnTo>
                  <a:pt x="2342995" y="4458986"/>
                </a:lnTo>
                <a:lnTo>
                  <a:pt x="0" y="44589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4481395" y="7327065"/>
            <a:ext cx="3808468" cy="2472042"/>
          </a:xfrm>
          <a:custGeom>
            <a:avLst/>
            <a:gdLst/>
            <a:ahLst/>
            <a:cxnLst/>
            <a:rect l="l" t="t" r="r" b="b"/>
            <a:pathLst>
              <a:path w="3808468" h="2472042">
                <a:moveTo>
                  <a:pt x="0" y="0"/>
                </a:moveTo>
                <a:lnTo>
                  <a:pt x="3808467" y="0"/>
                </a:lnTo>
                <a:lnTo>
                  <a:pt x="3808467" y="2472041"/>
                </a:lnTo>
                <a:lnTo>
                  <a:pt x="0" y="24720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33107" y="8297361"/>
            <a:ext cx="2617945" cy="1989639"/>
          </a:xfrm>
          <a:custGeom>
            <a:avLst/>
            <a:gdLst/>
            <a:ahLst/>
            <a:cxnLst/>
            <a:rect l="l" t="t" r="r" b="b"/>
            <a:pathLst>
              <a:path w="2617945" h="1989639">
                <a:moveTo>
                  <a:pt x="0" y="0"/>
                </a:moveTo>
                <a:lnTo>
                  <a:pt x="2617946" y="0"/>
                </a:lnTo>
                <a:lnTo>
                  <a:pt x="2617946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06304" y="-200615"/>
            <a:ext cx="3244749" cy="2289023"/>
          </a:xfrm>
          <a:custGeom>
            <a:avLst/>
            <a:gdLst/>
            <a:ahLst/>
            <a:cxnLst/>
            <a:rect l="l" t="t" r="r" b="b"/>
            <a:pathLst>
              <a:path w="3244749" h="2289023">
                <a:moveTo>
                  <a:pt x="0" y="0"/>
                </a:moveTo>
                <a:lnTo>
                  <a:pt x="3244749" y="0"/>
                </a:lnTo>
                <a:lnTo>
                  <a:pt x="3244749" y="2289023"/>
                </a:lnTo>
                <a:lnTo>
                  <a:pt x="0" y="22890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484404">
            <a:off x="16113049" y="-652339"/>
            <a:ext cx="2056723" cy="2893088"/>
          </a:xfrm>
          <a:custGeom>
            <a:avLst/>
            <a:gdLst/>
            <a:ahLst/>
            <a:cxnLst/>
            <a:rect l="l" t="t" r="r" b="b"/>
            <a:pathLst>
              <a:path w="2056723" h="2893088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41895" y="-133738"/>
            <a:ext cx="1762476" cy="2370078"/>
          </a:xfrm>
          <a:custGeom>
            <a:avLst/>
            <a:gdLst/>
            <a:ahLst/>
            <a:cxnLst/>
            <a:rect l="l" t="t" r="r" b="b"/>
            <a:pathLst>
              <a:path w="1762476" h="2370078">
                <a:moveTo>
                  <a:pt x="0" y="0"/>
                </a:moveTo>
                <a:lnTo>
                  <a:pt x="1762476" y="0"/>
                </a:lnTo>
                <a:lnTo>
                  <a:pt x="1762476" y="2370078"/>
                </a:lnTo>
                <a:lnTo>
                  <a:pt x="0" y="2370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599664">
            <a:off x="5888814" y="-1386482"/>
            <a:ext cx="2604665" cy="3354954"/>
          </a:xfrm>
          <a:custGeom>
            <a:avLst/>
            <a:gdLst/>
            <a:ahLst/>
            <a:cxnLst/>
            <a:rect l="l" t="t" r="r" b="b"/>
            <a:pathLst>
              <a:path w="2604665" h="3354954">
                <a:moveTo>
                  <a:pt x="0" y="0"/>
                </a:moveTo>
                <a:lnTo>
                  <a:pt x="2604665" y="0"/>
                </a:lnTo>
                <a:lnTo>
                  <a:pt x="2604665" y="3354955"/>
                </a:lnTo>
                <a:lnTo>
                  <a:pt x="0" y="3354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35954">
            <a:off x="12915840" y="-1557050"/>
            <a:ext cx="1999490" cy="3425917"/>
          </a:xfrm>
          <a:custGeom>
            <a:avLst/>
            <a:gdLst/>
            <a:ahLst/>
            <a:cxnLst/>
            <a:rect l="l" t="t" r="r" b="b"/>
            <a:pathLst>
              <a:path w="1999490" h="3425917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791596">
            <a:off x="584944" y="7209817"/>
            <a:ext cx="1784158" cy="3395457"/>
          </a:xfrm>
          <a:custGeom>
            <a:avLst/>
            <a:gdLst/>
            <a:ahLst/>
            <a:cxnLst/>
            <a:rect l="l" t="t" r="r" b="b"/>
            <a:pathLst>
              <a:path w="1784158" h="3395457">
                <a:moveTo>
                  <a:pt x="0" y="0"/>
                </a:moveTo>
                <a:lnTo>
                  <a:pt x="1784159" y="0"/>
                </a:lnTo>
                <a:lnTo>
                  <a:pt x="1784159" y="3395457"/>
                </a:lnTo>
                <a:lnTo>
                  <a:pt x="0" y="33954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767621">
            <a:off x="10150362" y="8548225"/>
            <a:ext cx="1432877" cy="1533234"/>
          </a:xfrm>
          <a:custGeom>
            <a:avLst/>
            <a:gdLst/>
            <a:ahLst/>
            <a:cxnLst/>
            <a:rect l="l" t="t" r="r" b="b"/>
            <a:pathLst>
              <a:path w="1432877" h="1533234">
                <a:moveTo>
                  <a:pt x="0" y="0"/>
                </a:moveTo>
                <a:lnTo>
                  <a:pt x="1432877" y="0"/>
                </a:lnTo>
                <a:lnTo>
                  <a:pt x="1432877" y="1533234"/>
                </a:lnTo>
                <a:lnTo>
                  <a:pt x="0" y="15332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443815" y="8001312"/>
            <a:ext cx="3936411" cy="2555088"/>
          </a:xfrm>
          <a:custGeom>
            <a:avLst/>
            <a:gdLst/>
            <a:ahLst/>
            <a:cxnLst/>
            <a:rect l="l" t="t" r="r" b="b"/>
            <a:pathLst>
              <a:path w="3936411" h="2555088">
                <a:moveTo>
                  <a:pt x="0" y="0"/>
                </a:moveTo>
                <a:lnTo>
                  <a:pt x="3936410" y="0"/>
                </a:lnTo>
                <a:lnTo>
                  <a:pt x="3936410" y="2555088"/>
                </a:lnTo>
                <a:lnTo>
                  <a:pt x="0" y="2555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384550" y="-133738"/>
            <a:ext cx="2617945" cy="1989639"/>
          </a:xfrm>
          <a:custGeom>
            <a:avLst/>
            <a:gdLst/>
            <a:ahLst/>
            <a:cxnLst/>
            <a:rect l="l" t="t" r="r" b="b"/>
            <a:pathLst>
              <a:path w="2617945" h="1989639">
                <a:moveTo>
                  <a:pt x="0" y="0"/>
                </a:moveTo>
                <a:lnTo>
                  <a:pt x="2617945" y="0"/>
                </a:lnTo>
                <a:lnTo>
                  <a:pt x="2617945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200210">
            <a:off x="12528147" y="8574041"/>
            <a:ext cx="1999490" cy="3425917"/>
          </a:xfrm>
          <a:custGeom>
            <a:avLst/>
            <a:gdLst/>
            <a:ahLst/>
            <a:cxnLst/>
            <a:rect l="l" t="t" r="r" b="b"/>
            <a:pathLst>
              <a:path w="1999490" h="3425917">
                <a:moveTo>
                  <a:pt x="0" y="0"/>
                </a:moveTo>
                <a:lnTo>
                  <a:pt x="1999490" y="0"/>
                </a:lnTo>
                <a:lnTo>
                  <a:pt x="1999490" y="3425918"/>
                </a:lnTo>
                <a:lnTo>
                  <a:pt x="0" y="34259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3484404">
            <a:off x="6584638" y="8192544"/>
            <a:ext cx="2056723" cy="2893088"/>
          </a:xfrm>
          <a:custGeom>
            <a:avLst/>
            <a:gdLst/>
            <a:ahLst/>
            <a:cxnLst/>
            <a:rect l="l" t="t" r="r" b="b"/>
            <a:pathLst>
              <a:path w="2056723" h="2893088">
                <a:moveTo>
                  <a:pt x="0" y="0"/>
                </a:moveTo>
                <a:lnTo>
                  <a:pt x="2056722" y="0"/>
                </a:lnTo>
                <a:lnTo>
                  <a:pt x="2056722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2063199" y="2704660"/>
            <a:ext cx="5266573" cy="1697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  <a:spcBef>
                <a:spcPct val="0"/>
              </a:spcBef>
            </a:pPr>
            <a:r>
              <a:rPr lang="en-US" sz="4892" u="sng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PRESENTACIÓN DEL PROBLEMA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18864" y="2704660"/>
            <a:ext cx="4791767" cy="1697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47"/>
              </a:lnSpc>
            </a:pPr>
            <a:r>
              <a:rPr lang="en-US" sz="4891" u="sng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ANALISIS DEL PROBLEMA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6375" y="5247125"/>
            <a:ext cx="6680221" cy="188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5"/>
              </a:lnSpc>
            </a:pPr>
            <a:r>
              <a:rPr lang="en-US" sz="2146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La empresa  FVGames presenta un problema relacionado con la falta de  implementación de un sistema de registro de productos,  paquetes, clientes y carrito de compras, por lo cual se creo un sistema para resolver esa necesidad de la empresa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435576" y="4988217"/>
            <a:ext cx="7158341" cy="2388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32"/>
              </a:lnSpc>
            </a:pPr>
            <a:r>
              <a:rPr lang="en-US" sz="1951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El problema es la ausencia de un sistema eficiente para registrar productos, lo que lleva a errores en el inventario, duplicación de datos y problemas al actualizar registros. Esto afecta las operaciones diarias, causando desorden, pérdida de ventas y mala experiencia para los clientes. Sin un buen sistema, el administrador tiene problemas para mantener el inventario al día y asegurar que los productos estén listos para la venta.</a:t>
            </a:r>
          </a:p>
        </p:txBody>
      </p:sp>
      <p:sp>
        <p:nvSpPr>
          <p:cNvPr id="18" name="AutoShape 18"/>
          <p:cNvSpPr/>
          <p:nvPr/>
        </p:nvSpPr>
        <p:spPr>
          <a:xfrm>
            <a:off x="9523945" y="1285459"/>
            <a:ext cx="18780" cy="8481977"/>
          </a:xfrm>
          <a:prstGeom prst="line">
            <a:avLst/>
          </a:prstGeom>
          <a:ln w="28575" cap="flat">
            <a:solidFill>
              <a:srgbClr val="000000"/>
            </a:solidFill>
            <a:prstDash val="sysDash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9245" y="756320"/>
            <a:ext cx="16789511" cy="206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312"/>
              </a:lnSpc>
              <a:spcBef>
                <a:spcPct val="0"/>
              </a:spcBef>
            </a:pPr>
            <a:r>
              <a:rPr lang="en-US" sz="13593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Solución planteada:</a:t>
            </a:r>
          </a:p>
        </p:txBody>
      </p:sp>
      <p:sp>
        <p:nvSpPr>
          <p:cNvPr id="3" name="Freeform 3"/>
          <p:cNvSpPr/>
          <p:nvPr/>
        </p:nvSpPr>
        <p:spPr>
          <a:xfrm>
            <a:off x="-559728" y="1028700"/>
            <a:ext cx="2617945" cy="1989639"/>
          </a:xfrm>
          <a:custGeom>
            <a:avLst/>
            <a:gdLst/>
            <a:ahLst/>
            <a:cxnLst/>
            <a:rect l="l" t="t" r="r" b="b"/>
            <a:pathLst>
              <a:path w="2617945" h="1989639">
                <a:moveTo>
                  <a:pt x="0" y="0"/>
                </a:moveTo>
                <a:lnTo>
                  <a:pt x="2617945" y="0"/>
                </a:lnTo>
                <a:lnTo>
                  <a:pt x="2617945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17732">
            <a:off x="1736512" y="-1429805"/>
            <a:ext cx="2056723" cy="2893088"/>
          </a:xfrm>
          <a:custGeom>
            <a:avLst/>
            <a:gdLst/>
            <a:ahLst/>
            <a:cxnLst/>
            <a:rect l="l" t="t" r="r" b="b"/>
            <a:pathLst>
              <a:path w="2056723" h="2893088">
                <a:moveTo>
                  <a:pt x="0" y="0"/>
                </a:moveTo>
                <a:lnTo>
                  <a:pt x="2056723" y="0"/>
                </a:lnTo>
                <a:lnTo>
                  <a:pt x="2056723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080135">
            <a:off x="17023975" y="-289393"/>
            <a:ext cx="1999490" cy="3425917"/>
          </a:xfrm>
          <a:custGeom>
            <a:avLst/>
            <a:gdLst/>
            <a:ahLst/>
            <a:cxnLst/>
            <a:rect l="l" t="t" r="r" b="b"/>
            <a:pathLst>
              <a:path w="1999490" h="3425917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493191">
            <a:off x="13972633" y="-1211555"/>
            <a:ext cx="1784158" cy="3395457"/>
          </a:xfrm>
          <a:custGeom>
            <a:avLst/>
            <a:gdLst/>
            <a:ahLst/>
            <a:cxnLst/>
            <a:rect l="l" t="t" r="r" b="b"/>
            <a:pathLst>
              <a:path w="1784158" h="3395457">
                <a:moveTo>
                  <a:pt x="0" y="0"/>
                </a:moveTo>
                <a:lnTo>
                  <a:pt x="1784159" y="0"/>
                </a:lnTo>
                <a:lnTo>
                  <a:pt x="1784159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142005" y="2951664"/>
            <a:ext cx="12003991" cy="650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49"/>
              </a:lnSpc>
            </a:pPr>
            <a:r>
              <a:rPr lang="en-US" sz="3107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Consiste en un sistema automatizado que distingue entre usuarios y administradores. </a:t>
            </a:r>
          </a:p>
          <a:p>
            <a:pPr algn="l">
              <a:lnSpc>
                <a:spcPts val="4349"/>
              </a:lnSpc>
            </a:pPr>
            <a:endParaRPr lang="en-US" sz="3107">
              <a:solidFill>
                <a:srgbClr val="000000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l">
              <a:lnSpc>
                <a:spcPts val="4349"/>
              </a:lnSpc>
            </a:pPr>
            <a:r>
              <a:rPr lang="en-US" sz="3107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Los usuarios pueden registrarse, gestionar su carrito de compras, ver productos disponibles, aprovechar descuentos y elegir métodos de pago. Mientras tanto, los administradores tienen la capacidad de registrar, actualizar o eliminar usuarios, crear paquetes de descuento, añadir productos, realizar transacciones monetarias, y supervisar los carritos de compra de los clientes. </a:t>
            </a:r>
          </a:p>
          <a:p>
            <a:pPr algn="l">
              <a:lnSpc>
                <a:spcPts val="4349"/>
              </a:lnSpc>
            </a:pPr>
            <a:endParaRPr lang="en-US" sz="3107">
              <a:solidFill>
                <a:srgbClr val="000000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l">
              <a:lnSpc>
                <a:spcPts val="4349"/>
              </a:lnSpc>
            </a:pPr>
            <a:r>
              <a:rPr lang="en-US" sz="3107">
                <a:solidFill>
                  <a:srgbClr val="000000"/>
                </a:solidFill>
                <a:latin typeface="Sniglet"/>
                <a:ea typeface="Sniglet"/>
                <a:cs typeface="Sniglet"/>
                <a:sym typeface="Sniglet"/>
              </a:rPr>
              <a:t>Este sistema mejora la gestión del inventario, facilita las transacciones y optimiza la experiencia de todos los involucrados.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5078" y="-6835"/>
            <a:ext cx="15477844" cy="143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388"/>
              </a:lnSpc>
              <a:spcBef>
                <a:spcPct val="0"/>
              </a:spcBef>
            </a:pPr>
            <a:r>
              <a:rPr lang="en-US" sz="9490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Diagrama general</a:t>
            </a:r>
          </a:p>
        </p:txBody>
      </p:sp>
      <p:sp>
        <p:nvSpPr>
          <p:cNvPr id="3" name="Freeform 3"/>
          <p:cNvSpPr/>
          <p:nvPr/>
        </p:nvSpPr>
        <p:spPr>
          <a:xfrm rot="8817732">
            <a:off x="1736512" y="-1429805"/>
            <a:ext cx="2056723" cy="2893088"/>
          </a:xfrm>
          <a:custGeom>
            <a:avLst/>
            <a:gdLst/>
            <a:ahLst/>
            <a:cxnLst/>
            <a:rect l="l" t="t" r="r" b="b"/>
            <a:pathLst>
              <a:path w="2056723" h="2893088">
                <a:moveTo>
                  <a:pt x="0" y="0"/>
                </a:moveTo>
                <a:lnTo>
                  <a:pt x="2056723" y="0"/>
                </a:lnTo>
                <a:lnTo>
                  <a:pt x="2056723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493191">
            <a:off x="13972633" y="-1211555"/>
            <a:ext cx="1784158" cy="3395457"/>
          </a:xfrm>
          <a:custGeom>
            <a:avLst/>
            <a:gdLst/>
            <a:ahLst/>
            <a:cxnLst/>
            <a:rect l="l" t="t" r="r" b="b"/>
            <a:pathLst>
              <a:path w="1784158" h="3395457">
                <a:moveTo>
                  <a:pt x="0" y="0"/>
                </a:moveTo>
                <a:lnTo>
                  <a:pt x="1784159" y="0"/>
                </a:lnTo>
                <a:lnTo>
                  <a:pt x="1784159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080135">
            <a:off x="17023975" y="-289393"/>
            <a:ext cx="1999490" cy="3425917"/>
          </a:xfrm>
          <a:custGeom>
            <a:avLst/>
            <a:gdLst/>
            <a:ahLst/>
            <a:cxnLst/>
            <a:rect l="l" t="t" r="r" b="b"/>
            <a:pathLst>
              <a:path w="1999490" h="3425917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559728" y="1028700"/>
            <a:ext cx="2617945" cy="1989639"/>
          </a:xfrm>
          <a:custGeom>
            <a:avLst/>
            <a:gdLst/>
            <a:ahLst/>
            <a:cxnLst/>
            <a:rect l="l" t="t" r="r" b="b"/>
            <a:pathLst>
              <a:path w="2617945" h="1989639">
                <a:moveTo>
                  <a:pt x="0" y="0"/>
                </a:moveTo>
                <a:lnTo>
                  <a:pt x="2617945" y="0"/>
                </a:lnTo>
                <a:lnTo>
                  <a:pt x="2617945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513904" y="1892877"/>
            <a:ext cx="13257499" cy="6988065"/>
          </a:xfrm>
          <a:custGeom>
            <a:avLst/>
            <a:gdLst/>
            <a:ahLst/>
            <a:cxnLst/>
            <a:rect l="l" t="t" r="r" b="b"/>
            <a:pathLst>
              <a:path w="13257499" h="6988065">
                <a:moveTo>
                  <a:pt x="0" y="0"/>
                </a:moveTo>
                <a:lnTo>
                  <a:pt x="13257499" y="0"/>
                </a:lnTo>
                <a:lnTo>
                  <a:pt x="13257499" y="6988065"/>
                </a:lnTo>
                <a:lnTo>
                  <a:pt x="0" y="69880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28411" y="-60484"/>
            <a:ext cx="15477844" cy="1047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Diagrama de clases</a:t>
            </a:r>
          </a:p>
        </p:txBody>
      </p:sp>
      <p:sp>
        <p:nvSpPr>
          <p:cNvPr id="3" name="Freeform 3"/>
          <p:cNvSpPr/>
          <p:nvPr/>
        </p:nvSpPr>
        <p:spPr>
          <a:xfrm rot="2080135">
            <a:off x="17023975" y="-289393"/>
            <a:ext cx="1999490" cy="3425917"/>
          </a:xfrm>
          <a:custGeom>
            <a:avLst/>
            <a:gdLst/>
            <a:ahLst/>
            <a:cxnLst/>
            <a:rect l="l" t="t" r="r" b="b"/>
            <a:pathLst>
              <a:path w="1999490" h="3425917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59728" y="1028700"/>
            <a:ext cx="2617945" cy="1989639"/>
          </a:xfrm>
          <a:custGeom>
            <a:avLst/>
            <a:gdLst/>
            <a:ahLst/>
            <a:cxnLst/>
            <a:rect l="l" t="t" r="r" b="b"/>
            <a:pathLst>
              <a:path w="2617945" h="1989639">
                <a:moveTo>
                  <a:pt x="0" y="0"/>
                </a:moveTo>
                <a:lnTo>
                  <a:pt x="2617945" y="0"/>
                </a:lnTo>
                <a:lnTo>
                  <a:pt x="2617945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133046" y="803770"/>
            <a:ext cx="11779417" cy="5549469"/>
          </a:xfrm>
          <a:custGeom>
            <a:avLst/>
            <a:gdLst/>
            <a:ahLst/>
            <a:cxnLst/>
            <a:rect l="l" t="t" r="r" b="b"/>
            <a:pathLst>
              <a:path w="11779417" h="5549469">
                <a:moveTo>
                  <a:pt x="0" y="0"/>
                </a:moveTo>
                <a:lnTo>
                  <a:pt x="11779416" y="0"/>
                </a:lnTo>
                <a:lnTo>
                  <a:pt x="11779416" y="5549469"/>
                </a:lnTo>
                <a:lnTo>
                  <a:pt x="0" y="55494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58" b="-45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123521" y="6353239"/>
            <a:ext cx="9523171" cy="3620365"/>
          </a:xfrm>
          <a:custGeom>
            <a:avLst/>
            <a:gdLst/>
            <a:ahLst/>
            <a:cxnLst/>
            <a:rect l="l" t="t" r="r" b="b"/>
            <a:pathLst>
              <a:path w="9523171" h="3620365">
                <a:moveTo>
                  <a:pt x="0" y="0"/>
                </a:moveTo>
                <a:lnTo>
                  <a:pt x="9523170" y="0"/>
                </a:lnTo>
                <a:lnTo>
                  <a:pt x="9523170" y="3620366"/>
                </a:lnTo>
                <a:lnTo>
                  <a:pt x="0" y="36203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659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3022" y="26264"/>
            <a:ext cx="14984067" cy="143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388"/>
              </a:lnSpc>
              <a:spcBef>
                <a:spcPct val="0"/>
              </a:spcBef>
            </a:pPr>
            <a:r>
              <a:rPr lang="en-US" sz="9490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Diagrama de paquetes</a:t>
            </a:r>
          </a:p>
        </p:txBody>
      </p:sp>
      <p:sp>
        <p:nvSpPr>
          <p:cNvPr id="3" name="Freeform 3"/>
          <p:cNvSpPr/>
          <p:nvPr/>
        </p:nvSpPr>
        <p:spPr>
          <a:xfrm>
            <a:off x="-559728" y="1028700"/>
            <a:ext cx="2617945" cy="1989639"/>
          </a:xfrm>
          <a:custGeom>
            <a:avLst/>
            <a:gdLst/>
            <a:ahLst/>
            <a:cxnLst/>
            <a:rect l="l" t="t" r="r" b="b"/>
            <a:pathLst>
              <a:path w="2617945" h="1989639">
                <a:moveTo>
                  <a:pt x="0" y="0"/>
                </a:moveTo>
                <a:lnTo>
                  <a:pt x="2617945" y="0"/>
                </a:lnTo>
                <a:lnTo>
                  <a:pt x="2617945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817732">
            <a:off x="1736512" y="-1429805"/>
            <a:ext cx="2056723" cy="2893088"/>
          </a:xfrm>
          <a:custGeom>
            <a:avLst/>
            <a:gdLst/>
            <a:ahLst/>
            <a:cxnLst/>
            <a:rect l="l" t="t" r="r" b="b"/>
            <a:pathLst>
              <a:path w="2056723" h="2893088">
                <a:moveTo>
                  <a:pt x="0" y="0"/>
                </a:moveTo>
                <a:lnTo>
                  <a:pt x="2056723" y="0"/>
                </a:lnTo>
                <a:lnTo>
                  <a:pt x="2056723" y="2893088"/>
                </a:lnTo>
                <a:lnTo>
                  <a:pt x="0" y="2893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080135">
            <a:off x="17023975" y="-289393"/>
            <a:ext cx="1999490" cy="3425917"/>
          </a:xfrm>
          <a:custGeom>
            <a:avLst/>
            <a:gdLst/>
            <a:ahLst/>
            <a:cxnLst/>
            <a:rect l="l" t="t" r="r" b="b"/>
            <a:pathLst>
              <a:path w="1999490" h="3425917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493191">
            <a:off x="13972633" y="-1211555"/>
            <a:ext cx="1784158" cy="3395457"/>
          </a:xfrm>
          <a:custGeom>
            <a:avLst/>
            <a:gdLst/>
            <a:ahLst/>
            <a:cxnLst/>
            <a:rect l="l" t="t" r="r" b="b"/>
            <a:pathLst>
              <a:path w="1784158" h="3395457">
                <a:moveTo>
                  <a:pt x="0" y="0"/>
                </a:moveTo>
                <a:lnTo>
                  <a:pt x="1784159" y="0"/>
                </a:lnTo>
                <a:lnTo>
                  <a:pt x="1784159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384218" y="1604881"/>
            <a:ext cx="13619741" cy="8408124"/>
          </a:xfrm>
          <a:custGeom>
            <a:avLst/>
            <a:gdLst/>
            <a:ahLst/>
            <a:cxnLst/>
            <a:rect l="l" t="t" r="r" b="b"/>
            <a:pathLst>
              <a:path w="13619741" h="8408124">
                <a:moveTo>
                  <a:pt x="0" y="0"/>
                </a:moveTo>
                <a:lnTo>
                  <a:pt x="13619741" y="0"/>
                </a:lnTo>
                <a:lnTo>
                  <a:pt x="13619741" y="8408124"/>
                </a:lnTo>
                <a:lnTo>
                  <a:pt x="0" y="840812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099" t="-14372" r="-8156" b="-2372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9525"/>
            <a:ext cx="14984067" cy="143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388"/>
              </a:lnSpc>
              <a:spcBef>
                <a:spcPct val="0"/>
              </a:spcBef>
            </a:pPr>
            <a:r>
              <a:rPr lang="en-US" sz="9490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Diagrama de base de datos</a:t>
            </a:r>
          </a:p>
        </p:txBody>
      </p:sp>
      <p:sp>
        <p:nvSpPr>
          <p:cNvPr id="3" name="Freeform 3"/>
          <p:cNvSpPr/>
          <p:nvPr/>
        </p:nvSpPr>
        <p:spPr>
          <a:xfrm>
            <a:off x="-559728" y="1028700"/>
            <a:ext cx="2617945" cy="1989639"/>
          </a:xfrm>
          <a:custGeom>
            <a:avLst/>
            <a:gdLst/>
            <a:ahLst/>
            <a:cxnLst/>
            <a:rect l="l" t="t" r="r" b="b"/>
            <a:pathLst>
              <a:path w="2617945" h="1989639">
                <a:moveTo>
                  <a:pt x="0" y="0"/>
                </a:moveTo>
                <a:lnTo>
                  <a:pt x="2617945" y="0"/>
                </a:lnTo>
                <a:lnTo>
                  <a:pt x="2617945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080135">
            <a:off x="17023975" y="-289393"/>
            <a:ext cx="1999490" cy="3425917"/>
          </a:xfrm>
          <a:custGeom>
            <a:avLst/>
            <a:gdLst/>
            <a:ahLst/>
            <a:cxnLst/>
            <a:rect l="l" t="t" r="r" b="b"/>
            <a:pathLst>
              <a:path w="1999490" h="3425917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493191">
            <a:off x="13972633" y="-1211555"/>
            <a:ext cx="1784158" cy="3395457"/>
          </a:xfrm>
          <a:custGeom>
            <a:avLst/>
            <a:gdLst/>
            <a:ahLst/>
            <a:cxnLst/>
            <a:rect l="l" t="t" r="r" b="b"/>
            <a:pathLst>
              <a:path w="1784158" h="3395457">
                <a:moveTo>
                  <a:pt x="0" y="0"/>
                </a:moveTo>
                <a:lnTo>
                  <a:pt x="1784159" y="0"/>
                </a:lnTo>
                <a:lnTo>
                  <a:pt x="1784159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744056" y="1439925"/>
            <a:ext cx="10238310" cy="8361966"/>
          </a:xfrm>
          <a:custGeom>
            <a:avLst/>
            <a:gdLst/>
            <a:ahLst/>
            <a:cxnLst/>
            <a:rect l="l" t="t" r="r" b="b"/>
            <a:pathLst>
              <a:path w="10238310" h="8361966">
                <a:moveTo>
                  <a:pt x="0" y="0"/>
                </a:moveTo>
                <a:lnTo>
                  <a:pt x="10238310" y="0"/>
                </a:lnTo>
                <a:lnTo>
                  <a:pt x="10238310" y="8361966"/>
                </a:lnTo>
                <a:lnTo>
                  <a:pt x="0" y="83619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8539" y="9525"/>
            <a:ext cx="14984067" cy="143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388"/>
              </a:lnSpc>
              <a:spcBef>
                <a:spcPct val="0"/>
              </a:spcBef>
            </a:pPr>
            <a:r>
              <a:rPr lang="en-US" sz="9490">
                <a:solidFill>
                  <a:srgbClr val="05061C"/>
                </a:solidFill>
                <a:latin typeface="Dumondi Condensed Heavy"/>
                <a:ea typeface="Dumondi Condensed Heavy"/>
                <a:cs typeface="Dumondi Condensed Heavy"/>
                <a:sym typeface="Dumondi Condensed Heavy"/>
              </a:rPr>
              <a:t>Diagrama de gantt</a:t>
            </a:r>
          </a:p>
        </p:txBody>
      </p:sp>
      <p:sp>
        <p:nvSpPr>
          <p:cNvPr id="3" name="Freeform 3"/>
          <p:cNvSpPr/>
          <p:nvPr/>
        </p:nvSpPr>
        <p:spPr>
          <a:xfrm>
            <a:off x="-559728" y="1028700"/>
            <a:ext cx="2617945" cy="1989639"/>
          </a:xfrm>
          <a:custGeom>
            <a:avLst/>
            <a:gdLst/>
            <a:ahLst/>
            <a:cxnLst/>
            <a:rect l="l" t="t" r="r" b="b"/>
            <a:pathLst>
              <a:path w="2617945" h="1989639">
                <a:moveTo>
                  <a:pt x="0" y="0"/>
                </a:moveTo>
                <a:lnTo>
                  <a:pt x="2617945" y="0"/>
                </a:lnTo>
                <a:lnTo>
                  <a:pt x="2617945" y="1989639"/>
                </a:lnTo>
                <a:lnTo>
                  <a:pt x="0" y="1989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080135">
            <a:off x="17023975" y="-289393"/>
            <a:ext cx="1999490" cy="3425917"/>
          </a:xfrm>
          <a:custGeom>
            <a:avLst/>
            <a:gdLst/>
            <a:ahLst/>
            <a:cxnLst/>
            <a:rect l="l" t="t" r="r" b="b"/>
            <a:pathLst>
              <a:path w="1999490" h="3425917">
                <a:moveTo>
                  <a:pt x="0" y="0"/>
                </a:moveTo>
                <a:lnTo>
                  <a:pt x="1999490" y="0"/>
                </a:lnTo>
                <a:lnTo>
                  <a:pt x="1999490" y="3425917"/>
                </a:lnTo>
                <a:lnTo>
                  <a:pt x="0" y="3425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493191">
            <a:off x="13972633" y="-1211555"/>
            <a:ext cx="1784158" cy="3395457"/>
          </a:xfrm>
          <a:custGeom>
            <a:avLst/>
            <a:gdLst/>
            <a:ahLst/>
            <a:cxnLst/>
            <a:rect l="l" t="t" r="r" b="b"/>
            <a:pathLst>
              <a:path w="1784158" h="3395457">
                <a:moveTo>
                  <a:pt x="0" y="0"/>
                </a:moveTo>
                <a:lnTo>
                  <a:pt x="1784159" y="0"/>
                </a:lnTo>
                <a:lnTo>
                  <a:pt x="1784159" y="3395456"/>
                </a:lnTo>
                <a:lnTo>
                  <a:pt x="0" y="33954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620855" y="1423565"/>
            <a:ext cx="11215360" cy="5440828"/>
          </a:xfrm>
          <a:custGeom>
            <a:avLst/>
            <a:gdLst/>
            <a:ahLst/>
            <a:cxnLst/>
            <a:rect l="l" t="t" r="r" b="b"/>
            <a:pathLst>
              <a:path w="11215360" h="5440828">
                <a:moveTo>
                  <a:pt x="0" y="0"/>
                </a:moveTo>
                <a:lnTo>
                  <a:pt x="11215360" y="0"/>
                </a:lnTo>
                <a:lnTo>
                  <a:pt x="11215360" y="5440828"/>
                </a:lnTo>
                <a:lnTo>
                  <a:pt x="0" y="54408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837813" y="6854868"/>
            <a:ext cx="11256970" cy="2649541"/>
          </a:xfrm>
          <a:custGeom>
            <a:avLst/>
            <a:gdLst/>
            <a:ahLst/>
            <a:cxnLst/>
            <a:rect l="l" t="t" r="r" b="b"/>
            <a:pathLst>
              <a:path w="11256970" h="2649541">
                <a:moveTo>
                  <a:pt x="0" y="0"/>
                </a:moveTo>
                <a:lnTo>
                  <a:pt x="11256970" y="0"/>
                </a:lnTo>
                <a:lnTo>
                  <a:pt x="11256970" y="2649542"/>
                </a:lnTo>
                <a:lnTo>
                  <a:pt x="0" y="26495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390</Words>
  <Application>Microsoft Office PowerPoint</Application>
  <PresentationFormat>Personalizado</PresentationFormat>
  <Paragraphs>37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9" baseType="lpstr">
      <vt:lpstr>Dumondi Condensed Heavy</vt:lpstr>
      <vt:lpstr>Calibri</vt:lpstr>
      <vt:lpstr>Dumondi Condensed Bold Italics</vt:lpstr>
      <vt:lpstr>Dumondi Condensed Bold</vt:lpstr>
      <vt:lpstr>Sniglet</vt:lpstr>
      <vt:lpstr>Arial</vt:lpstr>
      <vt:lpstr>Canva Sans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Realizado por Nathalie Chaves</dc:title>
  <dc:creator>Nathalie</dc:creator>
  <cp:lastModifiedBy>CHAVES MUÑOZ NATHALIE MARIELA</cp:lastModifiedBy>
  <cp:revision>2</cp:revision>
  <dcterms:created xsi:type="dcterms:W3CDTF">2006-08-16T00:00:00Z</dcterms:created>
  <dcterms:modified xsi:type="dcterms:W3CDTF">2024-08-26T05:25:20Z</dcterms:modified>
  <dc:identifier>DAGOJz9PqNg</dc:identifier>
</cp:coreProperties>
</file>